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and thank the client for their time. Introduce yourself and FieldStaff Workforce. Mention this will be an interactive demo — they can ask questions anytime. Confirm the client's industry and team size so you can tailor the demo.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Recap the key points they saw: dashboard, scheduling, GPS, daily logs, worker app. Ask: 'Based on what you saw today, what features would have the biggest impact on your business?' Discuss next steps: we handle the entire setup. Their team is live in under 24 hours. Share pricing based on their team size. Answer any remaining questions. Close: 'Let's get you set up — I can start the process today.'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Walk through the agenda. Let them know this is tailored to their business. Ask if there's anything specific they want to see. Adjust the order if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the live admin dashboard in a browser tab. Show the overview: active workers, today's shifts, status indicators. Point out the sidebar navigation — Workers, Clients, Shifts, Daily Logs, Settings. Emphasize: this is THEIR dashboard, branded with their company. Show it's mobile responsive by resizing the browser window.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Navigate to the Workers section. Show the workers list with status. Click Add Worker — fill in the form live. Show how a default password is set. Emphasize: onboarding a new worker takes under 30 seconds. Show admin vs worker permissions. Mention deactivation for seasonal workers.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Go to Clients. Open a sample client profile. Show the contact details, address, notes. Open the attached care plan or contract. Show the e-signature field. Demonstrate the auto-generated PDF — it gets emailed automatically. If the client is in home care, emphasize care plans. If trades, emphasize contracts.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the Shifts / Schedule section. Show the calendar in week view. Create a new shift live — pick a worker, pick a client, set the time. Then drag-and-drop it to a different day. Show how the worker gets notified. Download a PDF schedule and show how clean it looks. If time allows, show conflict detection.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usually the big wow moment. Open the worker app on your phone (or a second browser tab). Tap Clock In. Switch back to the admin dashboard and show the status change in real time. Show the GPS coordinates and timestamp. Emphasize: no more trusting the honour system. You know exactly who's where, when.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Navigate to Daily Logs in the admin. Open a completed log. Show the structured format: worker name, client, shift time, tasks completed, notes. Open the auto-generated PDF to show the clean formatting. Emphasize: no more chasing workers for reports. They submit from their phone and the PDF goes to you and the client automatically.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Switch to the worker app (ideally on your phone, or a narrow browser tab). Show the worker dashboard — today's schedule, upcoming shifts. Walk through the clock-in flow. Show how they submit a daily log. Show the leave request and availability features. Emphasize: workers love it because it's simple. No training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Calibri"/>
              </a:defRPr>
            </a:pPr>
            <a:r>
              <a:t>FieldStaff Workforce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286000"/>
            <a:ext cx="10698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00A8CC"/>
                </a:solidFill>
                <a:latin typeface="Calibri"/>
              </a:defRPr>
            </a:pPr>
            <a:r>
              <a:t>Live Demo Walkthrough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3108960"/>
            <a:ext cx="2103120" cy="36576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899AA"/>
                </a:solidFill>
                <a:latin typeface="Calibri"/>
              </a:defRPr>
            </a:pPr>
            <a:r>
              <a:t>Your Workforce. Your Clients. One Platform.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75488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BCCDD"/>
                </a:solidFill>
                <a:latin typeface="Calibri"/>
              </a:defRPr>
            </a:pPr>
            <a:r>
              <a:t>Presented by: [Your Name]  |  [Client Company Name]  |  [Date]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94360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6F00"/>
                </a:solidFill>
                <a:latin typeface="Calibri"/>
              </a:defRPr>
            </a:pPr>
            <a:r>
              <a:t>fieldstaffworkforce.com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Calibri"/>
              </a:defRPr>
            </a:pPr>
            <a:r>
              <a:t>Ready to Get Started?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0A8CC"/>
                </a:solidFill>
                <a:latin typeface="Calibri"/>
              </a:defRPr>
            </a:pPr>
            <a:r>
              <a:t>Here's what happens next: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2011680"/>
            <a:ext cx="3200400" cy="2560320"/>
          </a:xfrm>
          <a:prstGeom prst="roundRect">
            <a:avLst/>
          </a:prstGeom>
          <a:solidFill>
            <a:srgbClr val="13233A"/>
          </a:solidFill>
          <a:ln w="12700">
            <a:solidFill>
              <a:srgbClr val="3344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148840"/>
            <a:ext cx="2834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6F00"/>
                </a:solidFill>
                <a:latin typeface="Calibri"/>
              </a:defRPr>
            </a:pPr>
            <a:r>
              <a:t>Step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468880"/>
            <a:ext cx="2834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We Set You 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926080"/>
            <a:ext cx="28346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Custom branding with your logo and colors. Workers and clients imported. Live in under 24 hours.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2011680"/>
            <a:ext cx="3200400" cy="2560320"/>
          </a:xfrm>
          <a:prstGeom prst="roundRect">
            <a:avLst/>
          </a:prstGeom>
          <a:solidFill>
            <a:srgbClr val="13233A"/>
          </a:solidFill>
          <a:ln w="12700">
            <a:solidFill>
              <a:srgbClr val="3344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63440" y="2148840"/>
            <a:ext cx="2834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6F00"/>
                </a:solidFill>
                <a:latin typeface="Calibri"/>
              </a:defRPr>
            </a:pPr>
            <a:r>
              <a:t>Step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2468880"/>
            <a:ext cx="2834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Your Team Logs 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3440" y="2926080"/>
            <a:ext cx="28346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Each worker downloads the app. Simple login — no training required. They see their schedule immediately.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46720" y="2011680"/>
            <a:ext cx="3200400" cy="2560320"/>
          </a:xfrm>
          <a:prstGeom prst="roundRect">
            <a:avLst/>
          </a:prstGeom>
          <a:solidFill>
            <a:srgbClr val="13233A"/>
          </a:solidFill>
          <a:ln w="12700">
            <a:solidFill>
              <a:srgbClr val="3344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2148840"/>
            <a:ext cx="2834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6F00"/>
                </a:solidFill>
                <a:latin typeface="Calibri"/>
              </a:defRPr>
            </a:pPr>
            <a:r>
              <a:t>Step 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468880"/>
            <a:ext cx="2834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You're In Control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2926080"/>
            <a:ext cx="28346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Full admin access. Real-time visibility. Reports, scheduling, GPS — all from one dashboard.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8463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BBCCDD"/>
                </a:solidFill>
                <a:latin typeface="Calibri"/>
              </a:defRPr>
            </a:pPr>
            <a:r>
              <a:t>One-time setup fee  +  Simple monthly management fee  |  No per-user charges  |  No contracts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840480" y="5394960"/>
            <a:ext cx="4572000" cy="640080"/>
          </a:xfrm>
          <a:prstGeom prst="round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Let's Get You Set Up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621792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BCCDD"/>
                </a:solidFill>
                <a:latin typeface="Calibri"/>
              </a:defRPr>
            </a:pPr>
            <a:r>
              <a:t>info@fieldstaffworkforce.com  |  fieldstaffworkforce.com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6984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0D1B2A"/>
                </a:solidFill>
                <a:latin typeface="Calibri"/>
              </a:defRPr>
            </a:pPr>
            <a:r>
              <a:t>What We'll Cover Today</a:t>
            </a:r>
          </a:p>
        </p:txBody>
      </p:sp>
      <p:sp>
        <p:nvSpPr>
          <p:cNvPr id="4" name="Oval 3"/>
          <p:cNvSpPr/>
          <p:nvPr/>
        </p:nvSpPr>
        <p:spPr>
          <a:xfrm>
            <a:off x="731520" y="1444752"/>
            <a:ext cx="411480" cy="41148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4440" y="137160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The Admin Dashboard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34440" y="169164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Your command centre — see everything at a glance</a:t>
            </a:r>
          </a:p>
        </p:txBody>
      </p:sp>
      <p:sp>
        <p:nvSpPr>
          <p:cNvPr id="7" name="Oval 6"/>
          <p:cNvSpPr/>
          <p:nvPr/>
        </p:nvSpPr>
        <p:spPr>
          <a:xfrm>
            <a:off x="6400800" y="1444752"/>
            <a:ext cx="411480" cy="41148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03720" y="137160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Worker Management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03720" y="169164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Add workers, set permissions, manage your team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679192"/>
            <a:ext cx="411480" cy="41148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34440" y="260604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Client &amp; Contract Setup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34440" y="292608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Digital profiles, care plans, e-signatures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0" y="2679192"/>
            <a:ext cx="411480" cy="41148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03720" y="260604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Smart Scheduling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03720" y="292608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Drag-and-drop calendar, PDF schedules, change alerts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913632"/>
            <a:ext cx="411480" cy="41148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4440" y="384048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GPS Clock-In / Clock-Out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34440" y="416052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Real-time location verification on every shift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0" y="3913632"/>
            <a:ext cx="411480" cy="411480"/>
          </a:xfrm>
          <a:prstGeom prst="ellipse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03720" y="384048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Daily Logs &amp; Reports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03720" y="416052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Auto-emailed PDFs, structured shift reports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148072"/>
            <a:ext cx="411480" cy="411480"/>
          </a:xfrm>
          <a:prstGeom prst="ellipse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34440" y="507492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The Worker App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34440" y="539496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What your team sees on their phone</a:t>
            </a:r>
          </a:p>
        </p:txBody>
      </p:sp>
      <p:sp>
        <p:nvSpPr>
          <p:cNvPr id="25" name="Oval 24"/>
          <p:cNvSpPr/>
          <p:nvPr/>
        </p:nvSpPr>
        <p:spPr>
          <a:xfrm>
            <a:off x="6400800" y="5148072"/>
            <a:ext cx="411480" cy="411480"/>
          </a:xfrm>
          <a:prstGeom prst="ellipse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03720" y="507492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D1B2A"/>
                </a:solidFill>
                <a:latin typeface="Calibri"/>
              </a:defRPr>
            </a:pPr>
            <a:r>
              <a:t>Next Steps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03720" y="5394960"/>
            <a:ext cx="4754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899AA"/>
                </a:solidFill>
                <a:latin typeface="Calibri"/>
              </a:defRPr>
            </a:pPr>
            <a:r>
              <a:t>Setup, timeline, and getting started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1  The Admin Dashboard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00A8CC"/>
                </a:solidFill>
                <a:latin typeface="Calibri"/>
              </a:defRPr>
            </a:pPr>
            <a:r>
              <a:t>Your command centre for the entire operation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6858000" cy="4114800"/>
          </a:xfrm>
          <a:prstGeom prst="roundRect">
            <a:avLst/>
          </a:prstGeom>
          <a:solidFill>
            <a:srgbClr val="13233A"/>
          </a:solidFill>
          <a:ln w="25400">
            <a:solidFill>
              <a:srgbClr val="3344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Calibri"/>
              </a:defRPr>
            </a:pPr>
            <a:r>
              <a:t>LIVE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BCCDD"/>
                </a:solidFill>
                <a:latin typeface="Calibri"/>
              </a:defRPr>
            </a:pPr>
            <a:r>
              <a:t>Switch to the live app and walk through the dashboard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463040"/>
            <a:ext cx="3657600" cy="4114800"/>
          </a:xfrm>
          <a:prstGeom prst="roundRect">
            <a:avLst/>
          </a:prstGeom>
          <a:solidFill>
            <a:srgbClr val="1A2A44"/>
          </a:solidFill>
          <a:ln w="12700">
            <a:solidFill>
              <a:srgbClr val="3344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75320" y="1645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6F00"/>
                </a:solidFill>
                <a:latin typeface="Calibri"/>
              </a:defRPr>
            </a:pPr>
            <a:r>
              <a:t>Key Talking Points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320" y="2057400"/>
            <a:ext cx="3200400" cy="3337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Overview of active workers and today's shifts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Real-time status dots (on-site, late, completed)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Quick-access navigation to all modules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Custom branding with their company logo and colors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Mobile-responsive — works on any device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52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6F00"/>
                </a:solidFill>
                <a:latin typeface="Calibri"/>
              </a:defRPr>
            </a:pPr>
            <a:r>
              <a:t>Tip: Point out how everything is accessible from one screen — no switching between apps.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D1B2A"/>
                </a:solidFill>
                <a:latin typeface="Calibri"/>
              </a:defRPr>
            </a:pPr>
            <a:r>
              <a:t>2  Worker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1565C0"/>
                </a:solidFill>
                <a:latin typeface="Calibri"/>
              </a:defRPr>
            </a:pPr>
            <a:r>
              <a:t>Add, manage, and monitor your entire field team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685800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DD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CCCDD"/>
                </a:solidFill>
                <a:latin typeface="Calibri"/>
              </a:defRPr>
            </a:pPr>
            <a:r>
              <a:t>LIVE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99AA"/>
                </a:solidFill>
                <a:latin typeface="Calibri"/>
              </a:defRPr>
            </a:pPr>
            <a:r>
              <a:t>Show the Workers list and Add Worker 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463040"/>
            <a:ext cx="3657600" cy="41148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CCDD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75320" y="1645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565C0"/>
                </a:solidFill>
                <a:latin typeface="Calibri"/>
              </a:defRPr>
            </a:pPr>
            <a:r>
              <a:t>Key Talking Points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320" y="2057400"/>
            <a:ext cx="3200400" cy="3337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Worker list with status indicators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Add a new worker (name, email, phone)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Set admin vs. worker permissions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Default password auto-generated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Worker gets email invite to download app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Deactivate / reactivate workers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52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6F00"/>
                </a:solidFill>
                <a:latin typeface="Calibri"/>
              </a:defRPr>
            </a:pPr>
            <a:r>
              <a:t>Tip: Add a test worker live to show how fast onboarding is — under 30 seconds.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3  Client &amp; Contract Setup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00A8CC"/>
                </a:solidFill>
                <a:latin typeface="Calibri"/>
              </a:defRPr>
            </a:pPr>
            <a:r>
              <a:t>Digital profiles, care plans, and e-signatures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6858000" cy="4114800"/>
          </a:xfrm>
          <a:prstGeom prst="roundRect">
            <a:avLst/>
          </a:prstGeom>
          <a:solidFill>
            <a:srgbClr val="13233A"/>
          </a:solidFill>
          <a:ln w="25400">
            <a:solidFill>
              <a:srgbClr val="3344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Calibri"/>
              </a:defRPr>
            </a:pPr>
            <a:r>
              <a:t>LIVE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BCCDD"/>
                </a:solidFill>
                <a:latin typeface="Calibri"/>
              </a:defRPr>
            </a:pPr>
            <a:r>
              <a:t>Walk through a client profile and contract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463040"/>
            <a:ext cx="3657600" cy="4114800"/>
          </a:xfrm>
          <a:prstGeom prst="roundRect">
            <a:avLst/>
          </a:prstGeom>
          <a:solidFill>
            <a:srgbClr val="1A2A44"/>
          </a:solidFill>
          <a:ln w="12700">
            <a:solidFill>
              <a:srgbClr val="3344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75320" y="1645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6F00"/>
                </a:solidFill>
                <a:latin typeface="Calibri"/>
              </a:defRPr>
            </a:pPr>
            <a:r>
              <a:t>Key Talking Points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320" y="2057400"/>
            <a:ext cx="3200400" cy="3337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Client list with search and filter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Client profile: name, address, contacts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Care plan / service agreement attached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Digital contract with e-signature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Auto-generated PDF emailed to client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Link clients to scheduled shifts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52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6F00"/>
                </a:solidFill>
                <a:latin typeface="Calibri"/>
              </a:defRPr>
            </a:pPr>
            <a:r>
              <a:t>Tip: Open a sample client profile and show how contracts auto-generate a PDF.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D1B2A"/>
                </a:solidFill>
                <a:latin typeface="Calibri"/>
              </a:defRPr>
            </a:pPr>
            <a:r>
              <a:t>4  Smart Scheduling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1565C0"/>
                </a:solidFill>
                <a:latin typeface="Calibri"/>
              </a:defRPr>
            </a:pPr>
            <a:r>
              <a:t>Drag-and-drop calendar — one change updates everyone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685800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DD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CCCDD"/>
                </a:solidFill>
                <a:latin typeface="Calibri"/>
              </a:defRPr>
            </a:pPr>
            <a:r>
              <a:t>LIVE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99AA"/>
                </a:solidFill>
                <a:latin typeface="Calibri"/>
              </a:defRPr>
            </a:pPr>
            <a:r>
              <a:t>Create a shift, drag to reschedule, download PDF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463040"/>
            <a:ext cx="3657600" cy="41148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CCDD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75320" y="1645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565C0"/>
                </a:solidFill>
                <a:latin typeface="Calibri"/>
              </a:defRPr>
            </a:pPr>
            <a:r>
              <a:t>Key Talking Points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320" y="2057400"/>
            <a:ext cx="3200400" cy="3337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Calendar view: day, week, month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Create a new shift (worker + client + time)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Drag-and-drop to reschedule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Worker gets notified of changes instantly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Download and share PDF schedules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Conflict detection and alerts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52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6F00"/>
                </a:solidFill>
                <a:latin typeface="Calibri"/>
              </a:defRPr>
            </a:pPr>
            <a:r>
              <a:t>Tip: Create a shift live, then drag it to a different day — the instant update is impressive.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5  GPS Clock-In / Clock-Out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00A8CC"/>
                </a:solidFill>
                <a:latin typeface="Calibri"/>
              </a:defRPr>
            </a:pPr>
            <a:r>
              <a:t>Real-time location verification on every shift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6858000" cy="4114800"/>
          </a:xfrm>
          <a:prstGeom prst="roundRect">
            <a:avLst/>
          </a:prstGeom>
          <a:solidFill>
            <a:srgbClr val="13233A"/>
          </a:solidFill>
          <a:ln w="25400">
            <a:solidFill>
              <a:srgbClr val="3344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Calibri"/>
              </a:defRPr>
            </a:pPr>
            <a:r>
              <a:t>LIVE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BCCDD"/>
                </a:solidFill>
                <a:latin typeface="Calibri"/>
              </a:defRPr>
            </a:pPr>
            <a:r>
              <a:t>Show clock-in from worker app + admin GPS view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463040"/>
            <a:ext cx="3657600" cy="4114800"/>
          </a:xfrm>
          <a:prstGeom prst="roundRect">
            <a:avLst/>
          </a:prstGeom>
          <a:solidFill>
            <a:srgbClr val="1A2A44"/>
          </a:solidFill>
          <a:ln w="12700">
            <a:solidFill>
              <a:srgbClr val="3344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75320" y="1645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6F00"/>
                </a:solidFill>
                <a:latin typeface="Calibri"/>
              </a:defRPr>
            </a:pPr>
            <a:r>
              <a:t>Key Talking Points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320" y="2057400"/>
            <a:ext cx="3200400" cy="3337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Worker taps Clock In on their phone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GPS location captured automatically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Admin sees real-time on-site status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Late alerts if worker hasn't clocked in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Clock-out captures departure time + GPS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Full audit trail for every shift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52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6F00"/>
                </a:solidFill>
                <a:latin typeface="Calibri"/>
              </a:defRPr>
            </a:pPr>
            <a:r>
              <a:t>Tip: Clock in from your own phone during the demo — the admin dashboard updates instantly.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D1B2A"/>
                </a:solidFill>
                <a:latin typeface="Calibri"/>
              </a:defRPr>
            </a:pPr>
            <a:r>
              <a:t>6  Daily Logs &amp; Reports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1565C0"/>
                </a:solidFill>
                <a:latin typeface="Calibri"/>
              </a:defRPr>
            </a:pPr>
            <a:r>
              <a:t>Structured shift reports, auto-emailed as PDF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6858000" cy="4114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DD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CCCDD"/>
                </a:solidFill>
                <a:latin typeface="Calibri"/>
              </a:defRPr>
            </a:pPr>
            <a:r>
              <a:t>LIVE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99AA"/>
                </a:solidFill>
                <a:latin typeface="Calibri"/>
              </a:defRPr>
            </a:pPr>
            <a:r>
              <a:t>Submit a daily log from worker app, view in admin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463040"/>
            <a:ext cx="3657600" cy="41148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CCDD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75320" y="1645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1565C0"/>
                </a:solidFill>
                <a:latin typeface="Calibri"/>
              </a:defRPr>
            </a:pPr>
            <a:r>
              <a:t>Key Talking Points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320" y="2057400"/>
            <a:ext cx="3200400" cy="3337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Worker submits log from their phone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Structured fields: tasks, notes, issues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Timestamps and GPS embedded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Admin reviews all daily logs in one place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Auto-generated PDF emailed to admin and client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Export and download historical reports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52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6F00"/>
                </a:solidFill>
                <a:latin typeface="Calibri"/>
              </a:defRPr>
            </a:pPr>
            <a:r>
              <a:t>Tip: Show a completed daily log PDF — the professional formatting impresses clients.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7  The Worker App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00A8CC"/>
                </a:solidFill>
                <a:latin typeface="Calibri"/>
              </a:defRPr>
            </a:pPr>
            <a:r>
              <a:t>What your field team sees on their phone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6858000" cy="4114800"/>
          </a:xfrm>
          <a:prstGeom prst="roundRect">
            <a:avLst/>
          </a:prstGeom>
          <a:solidFill>
            <a:srgbClr val="13233A"/>
          </a:solidFill>
          <a:ln w="25400">
            <a:solidFill>
              <a:srgbClr val="3344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4114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Calibri"/>
              </a:defRPr>
            </a:pPr>
            <a:r>
              <a:t>LIVE 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BCCDD"/>
                </a:solidFill>
                <a:latin typeface="Calibri"/>
              </a:defRPr>
            </a:pPr>
            <a:r>
              <a:t>Switch to worker app view — show the worker experience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463040"/>
            <a:ext cx="3657600" cy="4114800"/>
          </a:xfrm>
          <a:prstGeom prst="roundRect">
            <a:avLst/>
          </a:prstGeom>
          <a:solidFill>
            <a:srgbClr val="1A2A44"/>
          </a:solidFill>
          <a:ln w="12700">
            <a:solidFill>
              <a:srgbClr val="3344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75320" y="1645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6F00"/>
                </a:solidFill>
                <a:latin typeface="Calibri"/>
              </a:defRPr>
            </a:pPr>
            <a:r>
              <a:t>Walk Through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320" y="2057400"/>
            <a:ext cx="3200400" cy="3337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Worker dashboard with today's schedule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View upcoming shifts and assignments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One-tap GPS clock-in / clock-out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Submit daily log with notes and tasks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Request leave or submit availability</a:t>
            </a:r>
          </a:p>
          <a:p>
            <a:pPr>
              <a:spcAft>
                <a:spcPts val="400"/>
              </a:spcAft>
              <a:defRPr sz="1200">
                <a:solidFill>
                  <a:srgbClr val="445566"/>
                </a:solidFill>
                <a:latin typeface="Calibri"/>
              </a:defRPr>
            </a:pPr>
            <a:r>
              <a:t>Access documents and client info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852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6F00"/>
                </a:solidFill>
                <a:latin typeface="Calibri"/>
              </a:defRPr>
            </a:pPr>
            <a:r>
              <a:t>Tip: Use your phone to show this — it's more authentic than a browser tab.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